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7ECF0-6390-4545-B374-F181D4897DCD}" v="302" dt="2021-06-07T13:13:58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ahn Brown" userId="03c3536a-c1dd-4fc8-92e6-1e0bdf4a8b98" providerId="ADAL" clId="{46E7ECF0-6390-4545-B374-F181D4897DCD}"/>
    <pc:docChg chg="custSel addSld modSld">
      <pc:chgData name="Keahn Brown" userId="03c3536a-c1dd-4fc8-92e6-1e0bdf4a8b98" providerId="ADAL" clId="{46E7ECF0-6390-4545-B374-F181D4897DCD}" dt="2021-06-07T13:13:58.920" v="1408"/>
      <pc:docMkLst>
        <pc:docMk/>
      </pc:docMkLst>
      <pc:sldChg chg="addSp delSp modSp">
        <pc:chgData name="Keahn Brown" userId="03c3536a-c1dd-4fc8-92e6-1e0bdf4a8b98" providerId="ADAL" clId="{46E7ECF0-6390-4545-B374-F181D4897DCD}" dt="2021-06-07T10:45:19.992" v="676"/>
        <pc:sldMkLst>
          <pc:docMk/>
          <pc:sldMk cId="2584280759" sldId="257"/>
        </pc:sldMkLst>
        <pc:picChg chg="add del mod">
          <ac:chgData name="Keahn Brown" userId="03c3536a-c1dd-4fc8-92e6-1e0bdf4a8b98" providerId="ADAL" clId="{46E7ECF0-6390-4545-B374-F181D4897DCD}" dt="2021-06-07T10:45:19.992" v="676"/>
          <ac:picMkLst>
            <pc:docMk/>
            <pc:sldMk cId="2584280759" sldId="257"/>
            <ac:picMk id="4" creationId="{200970D7-0984-412E-849C-F03C292FC496}"/>
          </ac:picMkLst>
        </pc:picChg>
        <pc:picChg chg="add mod">
          <ac:chgData name="Keahn Brown" userId="03c3536a-c1dd-4fc8-92e6-1e0bdf4a8b98" providerId="ADAL" clId="{46E7ECF0-6390-4545-B374-F181D4897DCD}" dt="2021-06-07T10:45:19.992" v="676"/>
          <ac:picMkLst>
            <pc:docMk/>
            <pc:sldMk cId="2584280759" sldId="257"/>
            <ac:picMk id="5" creationId="{F1815BF1-814B-47E1-81CF-67EE0BD5DE96}"/>
          </ac:picMkLst>
        </pc:picChg>
      </pc:sldChg>
      <pc:sldChg chg="addSp delSp modSp mod">
        <pc:chgData name="Keahn Brown" userId="03c3536a-c1dd-4fc8-92e6-1e0bdf4a8b98" providerId="ADAL" clId="{46E7ECF0-6390-4545-B374-F181D4897DCD}" dt="2021-06-07T11:26:18.311" v="683"/>
        <pc:sldMkLst>
          <pc:docMk/>
          <pc:sldMk cId="1735981401" sldId="259"/>
        </pc:sldMkLst>
        <pc:spChg chg="add del mod">
          <ac:chgData name="Keahn Brown" userId="03c3536a-c1dd-4fc8-92e6-1e0bdf4a8b98" providerId="ADAL" clId="{46E7ECF0-6390-4545-B374-F181D4897DCD}" dt="2021-06-07T10:01:33.131" v="61" actId="22"/>
          <ac:spMkLst>
            <pc:docMk/>
            <pc:sldMk cId="1735981401" sldId="259"/>
            <ac:spMk id="18" creationId="{0539DB93-C900-47FB-8029-8D1E0D64E0F1}"/>
          </ac:spMkLst>
        </pc:spChg>
        <pc:spChg chg="add del mod">
          <ac:chgData name="Keahn Brown" userId="03c3536a-c1dd-4fc8-92e6-1e0bdf4a8b98" providerId="ADAL" clId="{46E7ECF0-6390-4545-B374-F181D4897DCD}" dt="2021-06-07T10:51:04.180" v="678"/>
          <ac:spMkLst>
            <pc:docMk/>
            <pc:sldMk cId="1735981401" sldId="259"/>
            <ac:spMk id="22" creationId="{7DE7359D-50FF-4B26-B260-F2A8695951D7}"/>
          </ac:spMkLst>
        </pc:spChg>
        <pc:picChg chg="del">
          <ac:chgData name="Keahn Brown" userId="03c3536a-c1dd-4fc8-92e6-1e0bdf4a8b98" providerId="ADAL" clId="{46E7ECF0-6390-4545-B374-F181D4897DCD}" dt="2021-06-07T10:01:31.749" v="60" actId="478"/>
          <ac:picMkLst>
            <pc:docMk/>
            <pc:sldMk cId="1735981401" sldId="259"/>
            <ac:picMk id="12" creationId="{DBBB3D17-8107-4E52-943D-2588A973A174}"/>
          </ac:picMkLst>
        </pc:picChg>
        <pc:picChg chg="add del mod ord">
          <ac:chgData name="Keahn Brown" userId="03c3536a-c1dd-4fc8-92e6-1e0bdf4a8b98" providerId="ADAL" clId="{46E7ECF0-6390-4545-B374-F181D4897DCD}" dt="2021-06-07T10:50:57.048" v="677" actId="478"/>
          <ac:picMkLst>
            <pc:docMk/>
            <pc:sldMk cId="1735981401" sldId="259"/>
            <ac:picMk id="20" creationId="{22BB578A-2CB6-46B1-AAF8-9781A52DFD88}"/>
          </ac:picMkLst>
        </pc:picChg>
        <pc:picChg chg="add mod">
          <ac:chgData name="Keahn Brown" userId="03c3536a-c1dd-4fc8-92e6-1e0bdf4a8b98" providerId="ADAL" clId="{46E7ECF0-6390-4545-B374-F181D4897DCD}" dt="2021-06-07T10:51:07.970" v="680" actId="1076"/>
          <ac:picMkLst>
            <pc:docMk/>
            <pc:sldMk cId="1735981401" sldId="259"/>
            <ac:picMk id="23" creationId="{C34DB461-F7F8-46B1-AF26-884E14F7E4B7}"/>
          </ac:picMkLst>
        </pc:picChg>
        <pc:picChg chg="add del mod">
          <ac:chgData name="Keahn Brown" userId="03c3536a-c1dd-4fc8-92e6-1e0bdf4a8b98" providerId="ADAL" clId="{46E7ECF0-6390-4545-B374-F181D4897DCD}" dt="2021-06-07T11:26:18.311" v="683"/>
          <ac:picMkLst>
            <pc:docMk/>
            <pc:sldMk cId="1735981401" sldId="259"/>
            <ac:picMk id="24" creationId="{283429F8-ADB5-44DC-98E3-FC6300DB7649}"/>
          </ac:picMkLst>
        </pc:picChg>
        <pc:picChg chg="add mod">
          <ac:chgData name="Keahn Brown" userId="03c3536a-c1dd-4fc8-92e6-1e0bdf4a8b98" providerId="ADAL" clId="{46E7ECF0-6390-4545-B374-F181D4897DCD}" dt="2021-06-07T11:26:18.311" v="683"/>
          <ac:picMkLst>
            <pc:docMk/>
            <pc:sldMk cId="1735981401" sldId="259"/>
            <ac:picMk id="25" creationId="{44D10B1D-81A0-4678-B726-296EDBEB2A97}"/>
          </ac:picMkLst>
        </pc:picChg>
      </pc:sldChg>
      <pc:sldChg chg="addSp delSp modSp add mod delAnim">
        <pc:chgData name="Keahn Brown" userId="03c3536a-c1dd-4fc8-92e6-1e0bdf4a8b98" providerId="ADAL" clId="{46E7ECF0-6390-4545-B374-F181D4897DCD}" dt="2021-06-07T11:38:08.525" v="684"/>
        <pc:sldMkLst>
          <pc:docMk/>
          <pc:sldMk cId="3879554123" sldId="260"/>
        </pc:sldMkLst>
        <pc:spChg chg="mod">
          <ac:chgData name="Keahn Brown" userId="03c3536a-c1dd-4fc8-92e6-1e0bdf4a8b98" providerId="ADAL" clId="{46E7ECF0-6390-4545-B374-F181D4897DCD}" dt="2021-06-07T10:08:11.446" v="610" actId="1076"/>
          <ac:spMkLst>
            <pc:docMk/>
            <pc:sldMk cId="3879554123" sldId="260"/>
            <ac:spMk id="2" creationId="{CC231BB3-DDD8-419A-8E4E-7F91E40006F4}"/>
          </ac:spMkLst>
        </pc:spChg>
        <pc:spChg chg="add del mod">
          <ac:chgData name="Keahn Brown" userId="03c3536a-c1dd-4fc8-92e6-1e0bdf4a8b98" providerId="ADAL" clId="{46E7ECF0-6390-4545-B374-F181D4897DCD}" dt="2021-06-07T08:52:34.040" v="20" actId="478"/>
          <ac:spMkLst>
            <pc:docMk/>
            <pc:sldMk cId="3879554123" sldId="260"/>
            <ac:spMk id="4" creationId="{E52770D3-3AF2-4758-A6B3-55D8B399150A}"/>
          </ac:spMkLst>
        </pc:spChg>
        <pc:spChg chg="add del mod">
          <ac:chgData name="Keahn Brown" userId="03c3536a-c1dd-4fc8-92e6-1e0bdf4a8b98" providerId="ADAL" clId="{46E7ECF0-6390-4545-B374-F181D4897DCD}" dt="2021-06-07T08:52:31.311" v="19" actId="478"/>
          <ac:spMkLst>
            <pc:docMk/>
            <pc:sldMk cId="3879554123" sldId="260"/>
            <ac:spMk id="8" creationId="{B9A47946-AD4B-4B51-AF49-EFA8C1B3B12B}"/>
          </ac:spMkLst>
        </pc:spChg>
        <pc:spChg chg="mod">
          <ac:chgData name="Keahn Brown" userId="03c3536a-c1dd-4fc8-92e6-1e0bdf4a8b98" providerId="ADAL" clId="{46E7ECF0-6390-4545-B374-F181D4897DCD}" dt="2021-06-07T11:02:04.687" v="681" actId="1076"/>
          <ac:spMkLst>
            <pc:docMk/>
            <pc:sldMk cId="3879554123" sldId="260"/>
            <ac:spMk id="15" creationId="{DC440234-C982-48AF-82E9-E32B3C9CF0C6}"/>
          </ac:spMkLst>
        </pc:spChg>
        <pc:picChg chg="add mod">
          <ac:chgData name="Keahn Brown" userId="03c3536a-c1dd-4fc8-92e6-1e0bdf4a8b98" providerId="ADAL" clId="{46E7ECF0-6390-4545-B374-F181D4897DCD}" dt="2021-06-07T09:51:31.891" v="54" actId="1076"/>
          <ac:picMkLst>
            <pc:docMk/>
            <pc:sldMk cId="3879554123" sldId="260"/>
            <ac:picMk id="6" creationId="{8A66A5BF-EAF9-443C-B6DB-9F837BAB3052}"/>
          </ac:picMkLst>
        </pc:picChg>
        <pc:picChg chg="add mod">
          <ac:chgData name="Keahn Brown" userId="03c3536a-c1dd-4fc8-92e6-1e0bdf4a8b98" providerId="ADAL" clId="{46E7ECF0-6390-4545-B374-F181D4897DCD}" dt="2021-06-07T10:08:06.846" v="609" actId="1076"/>
          <ac:picMkLst>
            <pc:docMk/>
            <pc:sldMk cId="3879554123" sldId="260"/>
            <ac:picMk id="10" creationId="{7AB5DC9A-1836-4088-BDE6-932BF5F26B91}"/>
          </ac:picMkLst>
        </pc:picChg>
        <pc:picChg chg="del">
          <ac:chgData name="Keahn Brown" userId="03c3536a-c1dd-4fc8-92e6-1e0bdf4a8b98" providerId="ADAL" clId="{46E7ECF0-6390-4545-B374-F181D4897DCD}" dt="2021-06-07T08:52:25.074" v="17" actId="478"/>
          <ac:picMkLst>
            <pc:docMk/>
            <pc:sldMk cId="3879554123" sldId="260"/>
            <ac:picMk id="12" creationId="{DBBB3D17-8107-4E52-943D-2588A973A174}"/>
          </ac:picMkLst>
        </pc:picChg>
        <pc:picChg chg="add del mod">
          <ac:chgData name="Keahn Brown" userId="03c3536a-c1dd-4fc8-92e6-1e0bdf4a8b98" providerId="ADAL" clId="{46E7ECF0-6390-4545-B374-F181D4897DCD}" dt="2021-06-07T10:03:27.300" v="65" actId="478"/>
          <ac:picMkLst>
            <pc:docMk/>
            <pc:sldMk cId="3879554123" sldId="260"/>
            <ac:picMk id="13" creationId="{3525607A-C605-4496-B02D-1CBB3630BB01}"/>
          </ac:picMkLst>
        </pc:picChg>
        <pc:picChg chg="del">
          <ac:chgData name="Keahn Brown" userId="03c3536a-c1dd-4fc8-92e6-1e0bdf4a8b98" providerId="ADAL" clId="{46E7ECF0-6390-4545-B374-F181D4897DCD}" dt="2021-06-07T08:52:11.557" v="12" actId="478"/>
          <ac:picMkLst>
            <pc:docMk/>
            <pc:sldMk cId="3879554123" sldId="260"/>
            <ac:picMk id="14" creationId="{641538EA-881B-41B6-99DB-44A4C543AB28}"/>
          </ac:picMkLst>
        </pc:picChg>
        <pc:picChg chg="del">
          <ac:chgData name="Keahn Brown" userId="03c3536a-c1dd-4fc8-92e6-1e0bdf4a8b98" providerId="ADAL" clId="{46E7ECF0-6390-4545-B374-F181D4897DCD}" dt="2021-06-07T08:52:23.404" v="16" actId="478"/>
          <ac:picMkLst>
            <pc:docMk/>
            <pc:sldMk cId="3879554123" sldId="260"/>
            <ac:picMk id="16" creationId="{77EB8B6C-DC9A-4B08-97EC-5B8E90D36448}"/>
          </ac:picMkLst>
        </pc:picChg>
        <pc:picChg chg="add mod">
          <ac:chgData name="Keahn Brown" userId="03c3536a-c1dd-4fc8-92e6-1e0bdf4a8b98" providerId="ADAL" clId="{46E7ECF0-6390-4545-B374-F181D4897DCD}" dt="2021-06-07T10:03:40.601" v="72" actId="1076"/>
          <ac:picMkLst>
            <pc:docMk/>
            <pc:sldMk cId="3879554123" sldId="260"/>
            <ac:picMk id="18" creationId="{064AB015-2781-44C4-A341-DF056EE998A7}"/>
          </ac:picMkLst>
        </pc:picChg>
        <pc:picChg chg="add mod">
          <ac:chgData name="Keahn Brown" userId="03c3536a-c1dd-4fc8-92e6-1e0bdf4a8b98" providerId="ADAL" clId="{46E7ECF0-6390-4545-B374-F181D4897DCD}" dt="2021-06-07T11:38:08.525" v="684"/>
          <ac:picMkLst>
            <pc:docMk/>
            <pc:sldMk cId="3879554123" sldId="260"/>
            <ac:picMk id="19" creationId="{E58C5339-96D5-4F7F-A423-6BBF01A18AFF}"/>
          </ac:picMkLst>
        </pc:picChg>
      </pc:sldChg>
      <pc:sldChg chg="addSp delSp modSp add mod delAnim modAnim">
        <pc:chgData name="Keahn Brown" userId="03c3536a-c1dd-4fc8-92e6-1e0bdf4a8b98" providerId="ADAL" clId="{46E7ECF0-6390-4545-B374-F181D4897DCD}" dt="2021-06-07T12:24:12.470" v="967"/>
        <pc:sldMkLst>
          <pc:docMk/>
          <pc:sldMk cId="557256187" sldId="261"/>
        </pc:sldMkLst>
        <pc:spChg chg="mod">
          <ac:chgData name="Keahn Brown" userId="03c3536a-c1dd-4fc8-92e6-1e0bdf4a8b98" providerId="ADAL" clId="{46E7ECF0-6390-4545-B374-F181D4897DCD}" dt="2021-06-07T12:05:02.387" v="712" actId="1076"/>
          <ac:spMkLst>
            <pc:docMk/>
            <pc:sldMk cId="557256187" sldId="261"/>
            <ac:spMk id="2" creationId="{CC231BB3-DDD8-419A-8E4E-7F91E40006F4}"/>
          </ac:spMkLst>
        </pc:spChg>
        <pc:spChg chg="add del mod">
          <ac:chgData name="Keahn Brown" userId="03c3536a-c1dd-4fc8-92e6-1e0bdf4a8b98" providerId="ADAL" clId="{46E7ECF0-6390-4545-B374-F181D4897DCD}" dt="2021-06-07T11:46:37.422" v="685" actId="22"/>
          <ac:spMkLst>
            <pc:docMk/>
            <pc:sldMk cId="557256187" sldId="261"/>
            <ac:spMk id="4" creationId="{12FB4C1A-BAE1-467C-B357-A6078AFE3391}"/>
          </ac:spMkLst>
        </pc:spChg>
        <pc:spChg chg="add del mod">
          <ac:chgData name="Keahn Brown" userId="03c3536a-c1dd-4fc8-92e6-1e0bdf4a8b98" providerId="ADAL" clId="{46E7ECF0-6390-4545-B374-F181D4897DCD}" dt="2021-06-07T11:46:47.920" v="689" actId="478"/>
          <ac:spMkLst>
            <pc:docMk/>
            <pc:sldMk cId="557256187" sldId="261"/>
            <ac:spMk id="6" creationId="{344C8E24-24A7-4597-A304-DC26E86EFCD8}"/>
          </ac:spMkLst>
        </pc:spChg>
        <pc:spChg chg="mod">
          <ac:chgData name="Keahn Brown" userId="03c3536a-c1dd-4fc8-92e6-1e0bdf4a8b98" providerId="ADAL" clId="{46E7ECF0-6390-4545-B374-F181D4897DCD}" dt="2021-06-07T12:09:55.831" v="962" actId="20577"/>
          <ac:spMkLst>
            <pc:docMk/>
            <pc:sldMk cId="557256187" sldId="261"/>
            <ac:spMk id="15" creationId="{DC440234-C982-48AF-82E9-E32B3C9CF0C6}"/>
          </ac:spMkLst>
        </pc:spChg>
        <pc:picChg chg="add mod ord">
          <ac:chgData name="Keahn Brown" userId="03c3536a-c1dd-4fc8-92e6-1e0bdf4a8b98" providerId="ADAL" clId="{46E7ECF0-6390-4545-B374-F181D4897DCD}" dt="2021-06-07T12:10:10.382" v="964" actId="1076"/>
          <ac:picMkLst>
            <pc:docMk/>
            <pc:sldMk cId="557256187" sldId="261"/>
            <ac:picMk id="8" creationId="{FFA2E737-3E9C-4935-A877-5425462E4621}"/>
          </ac:picMkLst>
        </pc:picChg>
        <pc:picChg chg="add mod">
          <ac:chgData name="Keahn Brown" userId="03c3536a-c1dd-4fc8-92e6-1e0bdf4a8b98" providerId="ADAL" clId="{46E7ECF0-6390-4545-B374-F181D4897DCD}" dt="2021-06-07T12:05:48.493" v="726" actId="1076"/>
          <ac:picMkLst>
            <pc:docMk/>
            <pc:sldMk cId="557256187" sldId="261"/>
            <ac:picMk id="10" creationId="{61DB9B07-399C-43E3-8A6B-69DDB0D9D81B}"/>
          </ac:picMkLst>
        </pc:picChg>
        <pc:picChg chg="add del mod">
          <ac:chgData name="Keahn Brown" userId="03c3536a-c1dd-4fc8-92e6-1e0bdf4a8b98" providerId="ADAL" clId="{46E7ECF0-6390-4545-B374-F181D4897DCD}" dt="2021-06-07T11:59:10.134" v="700" actId="478"/>
          <ac:picMkLst>
            <pc:docMk/>
            <pc:sldMk cId="557256187" sldId="261"/>
            <ac:picMk id="11" creationId="{B2B2559B-B9AB-44D7-8071-A111F72ECF40}"/>
          </ac:picMkLst>
        </pc:picChg>
        <pc:picChg chg="del">
          <ac:chgData name="Keahn Brown" userId="03c3536a-c1dd-4fc8-92e6-1e0bdf4a8b98" providerId="ADAL" clId="{46E7ECF0-6390-4545-B374-F181D4897DCD}" dt="2021-06-07T10:10:18.519" v="673" actId="478"/>
          <ac:picMkLst>
            <pc:docMk/>
            <pc:sldMk cId="557256187" sldId="261"/>
            <ac:picMk id="12" creationId="{DBBB3D17-8107-4E52-943D-2588A973A174}"/>
          </ac:picMkLst>
        </pc:picChg>
        <pc:picChg chg="add mod">
          <ac:chgData name="Keahn Brown" userId="03c3536a-c1dd-4fc8-92e6-1e0bdf4a8b98" providerId="ADAL" clId="{46E7ECF0-6390-4545-B374-F181D4897DCD}" dt="2021-06-07T12:10:08.254" v="963" actId="14100"/>
          <ac:picMkLst>
            <pc:docMk/>
            <pc:sldMk cId="557256187" sldId="261"/>
            <ac:picMk id="13" creationId="{7C0727A4-0ADB-4C58-8BA6-AB14ED2A38D2}"/>
          </ac:picMkLst>
        </pc:picChg>
        <pc:picChg chg="del">
          <ac:chgData name="Keahn Brown" userId="03c3536a-c1dd-4fc8-92e6-1e0bdf4a8b98" providerId="ADAL" clId="{46E7ECF0-6390-4545-B374-F181D4897DCD}" dt="2021-06-07T10:10:20.239" v="674" actId="478"/>
          <ac:picMkLst>
            <pc:docMk/>
            <pc:sldMk cId="557256187" sldId="261"/>
            <ac:picMk id="14" creationId="{641538EA-881B-41B6-99DB-44A4C543AB28}"/>
          </ac:picMkLst>
        </pc:picChg>
        <pc:picChg chg="del">
          <ac:chgData name="Keahn Brown" userId="03c3536a-c1dd-4fc8-92e6-1e0bdf4a8b98" providerId="ADAL" clId="{46E7ECF0-6390-4545-B374-F181D4897DCD}" dt="2021-06-07T10:10:16.884" v="672" actId="478"/>
          <ac:picMkLst>
            <pc:docMk/>
            <pc:sldMk cId="557256187" sldId="261"/>
            <ac:picMk id="16" creationId="{77EB8B6C-DC9A-4B08-97EC-5B8E90D36448}"/>
          </ac:picMkLst>
        </pc:picChg>
        <pc:picChg chg="add del mod">
          <ac:chgData name="Keahn Brown" userId="03c3536a-c1dd-4fc8-92e6-1e0bdf4a8b98" providerId="ADAL" clId="{46E7ECF0-6390-4545-B374-F181D4897DCD}" dt="2021-06-07T12:23:23.695" v="966"/>
          <ac:picMkLst>
            <pc:docMk/>
            <pc:sldMk cId="557256187" sldId="261"/>
            <ac:picMk id="17" creationId="{BFC85C38-5E55-43B8-9E30-A7C04EB5397E}"/>
          </ac:picMkLst>
        </pc:picChg>
        <pc:picChg chg="add del mod">
          <ac:chgData name="Keahn Brown" userId="03c3536a-c1dd-4fc8-92e6-1e0bdf4a8b98" providerId="ADAL" clId="{46E7ECF0-6390-4545-B374-F181D4897DCD}" dt="2021-06-07T12:24:12.470" v="967"/>
          <ac:picMkLst>
            <pc:docMk/>
            <pc:sldMk cId="557256187" sldId="261"/>
            <ac:picMk id="18" creationId="{77C7182E-AFC4-4BFD-A0BE-D83C39E1C3B6}"/>
          </ac:picMkLst>
        </pc:picChg>
        <pc:picChg chg="add mod">
          <ac:chgData name="Keahn Brown" userId="03c3536a-c1dd-4fc8-92e6-1e0bdf4a8b98" providerId="ADAL" clId="{46E7ECF0-6390-4545-B374-F181D4897DCD}" dt="2021-06-07T12:24:12.470" v="967"/>
          <ac:picMkLst>
            <pc:docMk/>
            <pc:sldMk cId="557256187" sldId="261"/>
            <ac:picMk id="19" creationId="{3A7BBAB8-61DA-4B1A-95A9-9AA6F09FEB77}"/>
          </ac:picMkLst>
        </pc:picChg>
      </pc:sldChg>
      <pc:sldChg chg="addSp delSp modSp add mod delAnim modAnim">
        <pc:chgData name="Keahn Brown" userId="03c3536a-c1dd-4fc8-92e6-1e0bdf4a8b98" providerId="ADAL" clId="{46E7ECF0-6390-4545-B374-F181D4897DCD}" dt="2021-06-07T13:03:52.740" v="1287"/>
        <pc:sldMkLst>
          <pc:docMk/>
          <pc:sldMk cId="3449946176" sldId="262"/>
        </pc:sldMkLst>
        <pc:spChg chg="mod">
          <ac:chgData name="Keahn Brown" userId="03c3536a-c1dd-4fc8-92e6-1e0bdf4a8b98" providerId="ADAL" clId="{46E7ECF0-6390-4545-B374-F181D4897DCD}" dt="2021-06-07T08:34:01.984" v="9" actId="20577"/>
          <ac:spMkLst>
            <pc:docMk/>
            <pc:sldMk cId="3449946176" sldId="262"/>
            <ac:spMk id="2" creationId="{CC231BB3-DDD8-419A-8E4E-7F91E40006F4}"/>
          </ac:spMkLst>
        </pc:spChg>
        <pc:spChg chg="add del mod">
          <ac:chgData name="Keahn Brown" userId="03c3536a-c1dd-4fc8-92e6-1e0bdf4a8b98" providerId="ADAL" clId="{46E7ECF0-6390-4545-B374-F181D4897DCD}" dt="2021-06-07T12:41:06.819" v="989" actId="478"/>
          <ac:spMkLst>
            <pc:docMk/>
            <pc:sldMk cId="3449946176" sldId="262"/>
            <ac:spMk id="6" creationId="{D2837E0C-66E2-4C82-96A2-515C931FE32B}"/>
          </ac:spMkLst>
        </pc:spChg>
        <pc:spChg chg="add del mod">
          <ac:chgData name="Keahn Brown" userId="03c3536a-c1dd-4fc8-92e6-1e0bdf4a8b98" providerId="ADAL" clId="{46E7ECF0-6390-4545-B374-F181D4897DCD}" dt="2021-06-07T12:40:56.954" v="986" actId="478"/>
          <ac:spMkLst>
            <pc:docMk/>
            <pc:sldMk cId="3449946176" sldId="262"/>
            <ac:spMk id="8" creationId="{50BE5AB4-3A6E-42DD-8766-ABD2FD9B89D8}"/>
          </ac:spMkLst>
        </pc:spChg>
        <pc:spChg chg="mod">
          <ac:chgData name="Keahn Brown" userId="03c3536a-c1dd-4fc8-92e6-1e0bdf4a8b98" providerId="ADAL" clId="{46E7ECF0-6390-4545-B374-F181D4897DCD}" dt="2021-06-07T12:49:50.672" v="1286" actId="20577"/>
          <ac:spMkLst>
            <pc:docMk/>
            <pc:sldMk cId="3449946176" sldId="262"/>
            <ac:spMk id="15" creationId="{DC440234-C982-48AF-82E9-E32B3C9CF0C6}"/>
          </ac:spMkLst>
        </pc:spChg>
        <pc:picChg chg="add mod">
          <ac:chgData name="Keahn Brown" userId="03c3536a-c1dd-4fc8-92e6-1e0bdf4a8b98" providerId="ADAL" clId="{46E7ECF0-6390-4545-B374-F181D4897DCD}" dt="2021-06-07T12:43:20.777" v="1010" actId="1076"/>
          <ac:picMkLst>
            <pc:docMk/>
            <pc:sldMk cId="3449946176" sldId="262"/>
            <ac:picMk id="4" creationId="{0692FC77-583E-4F3E-9C35-89F4C8D77483}"/>
          </ac:picMkLst>
        </pc:picChg>
        <pc:picChg chg="add mod">
          <ac:chgData name="Keahn Brown" userId="03c3536a-c1dd-4fc8-92e6-1e0bdf4a8b98" providerId="ADAL" clId="{46E7ECF0-6390-4545-B374-F181D4897DCD}" dt="2021-06-07T12:43:16.217" v="1007" actId="1076"/>
          <ac:picMkLst>
            <pc:docMk/>
            <pc:sldMk cId="3449946176" sldId="262"/>
            <ac:picMk id="10" creationId="{08DCC18F-7432-4401-9A83-F0D290B791A7}"/>
          </ac:picMkLst>
        </pc:picChg>
        <pc:picChg chg="add del mod">
          <ac:chgData name="Keahn Brown" userId="03c3536a-c1dd-4fc8-92e6-1e0bdf4a8b98" providerId="ADAL" clId="{46E7ECF0-6390-4545-B374-F181D4897DCD}" dt="2021-06-07T12:42:21.963" v="1001" actId="478"/>
          <ac:picMkLst>
            <pc:docMk/>
            <pc:sldMk cId="3449946176" sldId="262"/>
            <ac:picMk id="11" creationId="{BF9D260F-3AF1-4A21-8068-F70E8F1D9ACA}"/>
          </ac:picMkLst>
        </pc:picChg>
        <pc:picChg chg="del">
          <ac:chgData name="Keahn Brown" userId="03c3536a-c1dd-4fc8-92e6-1e0bdf4a8b98" providerId="ADAL" clId="{46E7ECF0-6390-4545-B374-F181D4897DCD}" dt="2021-06-07T12:34:18.449" v="970" actId="478"/>
          <ac:picMkLst>
            <pc:docMk/>
            <pc:sldMk cId="3449946176" sldId="262"/>
            <ac:picMk id="12" creationId="{DBBB3D17-8107-4E52-943D-2588A973A174}"/>
          </ac:picMkLst>
        </pc:picChg>
        <pc:picChg chg="add del mod">
          <ac:chgData name="Keahn Brown" userId="03c3536a-c1dd-4fc8-92e6-1e0bdf4a8b98" providerId="ADAL" clId="{46E7ECF0-6390-4545-B374-F181D4897DCD}" dt="2021-06-07T12:47:34.813" v="1130" actId="478"/>
          <ac:picMkLst>
            <pc:docMk/>
            <pc:sldMk cId="3449946176" sldId="262"/>
            <ac:picMk id="13" creationId="{783AB9A2-9B5D-4DFE-8B86-3D07F404B4DA}"/>
          </ac:picMkLst>
        </pc:picChg>
        <pc:picChg chg="del">
          <ac:chgData name="Keahn Brown" userId="03c3536a-c1dd-4fc8-92e6-1e0bdf4a8b98" providerId="ADAL" clId="{46E7ECF0-6390-4545-B374-F181D4897DCD}" dt="2021-06-07T12:40:27.812" v="980" actId="478"/>
          <ac:picMkLst>
            <pc:docMk/>
            <pc:sldMk cId="3449946176" sldId="262"/>
            <ac:picMk id="14" creationId="{641538EA-881B-41B6-99DB-44A4C543AB28}"/>
          </ac:picMkLst>
        </pc:picChg>
        <pc:picChg chg="del">
          <ac:chgData name="Keahn Brown" userId="03c3536a-c1dd-4fc8-92e6-1e0bdf4a8b98" providerId="ADAL" clId="{46E7ECF0-6390-4545-B374-F181D4897DCD}" dt="2021-06-07T12:25:37.201" v="968" actId="478"/>
          <ac:picMkLst>
            <pc:docMk/>
            <pc:sldMk cId="3449946176" sldId="262"/>
            <ac:picMk id="16" creationId="{77EB8B6C-DC9A-4B08-97EC-5B8E90D36448}"/>
          </ac:picMkLst>
        </pc:picChg>
        <pc:picChg chg="add del mod">
          <ac:chgData name="Keahn Brown" userId="03c3536a-c1dd-4fc8-92e6-1e0bdf4a8b98" providerId="ADAL" clId="{46E7ECF0-6390-4545-B374-F181D4897DCD}" dt="2021-06-07T12:48:04.402" v="1132" actId="478"/>
          <ac:picMkLst>
            <pc:docMk/>
            <pc:sldMk cId="3449946176" sldId="262"/>
            <ac:picMk id="17" creationId="{FCE4A1CC-745F-4A7D-BD34-2587504B0234}"/>
          </ac:picMkLst>
        </pc:picChg>
        <pc:picChg chg="add mod">
          <ac:chgData name="Keahn Brown" userId="03c3536a-c1dd-4fc8-92e6-1e0bdf4a8b98" providerId="ADAL" clId="{46E7ECF0-6390-4545-B374-F181D4897DCD}" dt="2021-06-07T12:49:06.810" v="1136" actId="1076"/>
          <ac:picMkLst>
            <pc:docMk/>
            <pc:sldMk cId="3449946176" sldId="262"/>
            <ac:picMk id="18" creationId="{30BDAD05-7F2F-4D15-B9CD-FE1CED6428E3}"/>
          </ac:picMkLst>
        </pc:picChg>
        <pc:picChg chg="add mod">
          <ac:chgData name="Keahn Brown" userId="03c3536a-c1dd-4fc8-92e6-1e0bdf4a8b98" providerId="ADAL" clId="{46E7ECF0-6390-4545-B374-F181D4897DCD}" dt="2021-06-07T13:03:52.740" v="1287"/>
          <ac:picMkLst>
            <pc:docMk/>
            <pc:sldMk cId="3449946176" sldId="262"/>
            <ac:picMk id="19" creationId="{70B1F560-5AED-44AF-A30D-85D26B0EBE83}"/>
          </ac:picMkLst>
        </pc:picChg>
      </pc:sldChg>
      <pc:sldChg chg="addSp delSp modSp add mod delAnim modAnim">
        <pc:chgData name="Keahn Brown" userId="03c3536a-c1dd-4fc8-92e6-1e0bdf4a8b98" providerId="ADAL" clId="{46E7ECF0-6390-4545-B374-F181D4897DCD}" dt="2021-06-07T13:13:58.920" v="1408"/>
        <pc:sldMkLst>
          <pc:docMk/>
          <pc:sldMk cId="311646146" sldId="263"/>
        </pc:sldMkLst>
        <pc:spChg chg="mod">
          <ac:chgData name="Keahn Brown" userId="03c3536a-c1dd-4fc8-92e6-1e0bdf4a8b98" providerId="ADAL" clId="{46E7ECF0-6390-4545-B374-F181D4897DCD}" dt="2021-06-07T13:11:54.838" v="1304" actId="1076"/>
          <ac:spMkLst>
            <pc:docMk/>
            <pc:sldMk cId="311646146" sldId="263"/>
            <ac:spMk id="2" creationId="{CC231BB3-DDD8-419A-8E4E-7F91E40006F4}"/>
          </ac:spMkLst>
        </pc:spChg>
        <pc:spChg chg="add del mod">
          <ac:chgData name="Keahn Brown" userId="03c3536a-c1dd-4fc8-92e6-1e0bdf4a8b98" providerId="ADAL" clId="{46E7ECF0-6390-4545-B374-F181D4897DCD}" dt="2021-06-07T13:04:17.069" v="1289" actId="478"/>
          <ac:spMkLst>
            <pc:docMk/>
            <pc:sldMk cId="311646146" sldId="263"/>
            <ac:spMk id="4" creationId="{86860D22-9D4E-442F-8E00-350E2F253F1E}"/>
          </ac:spMkLst>
        </pc:spChg>
        <pc:spChg chg="add del mod">
          <ac:chgData name="Keahn Brown" userId="03c3536a-c1dd-4fc8-92e6-1e0bdf4a8b98" providerId="ADAL" clId="{46E7ECF0-6390-4545-B374-F181D4897DCD}" dt="2021-06-07T13:04:26.085" v="1292" actId="478"/>
          <ac:spMkLst>
            <pc:docMk/>
            <pc:sldMk cId="311646146" sldId="263"/>
            <ac:spMk id="8" creationId="{104797F6-61DA-48FE-965F-986C1E87C9CE}"/>
          </ac:spMkLst>
        </pc:spChg>
        <pc:spChg chg="mod">
          <ac:chgData name="Keahn Brown" userId="03c3536a-c1dd-4fc8-92e6-1e0bdf4a8b98" providerId="ADAL" clId="{46E7ECF0-6390-4545-B374-F181D4897DCD}" dt="2021-06-07T13:12:36.289" v="1406" actId="20577"/>
          <ac:spMkLst>
            <pc:docMk/>
            <pc:sldMk cId="311646146" sldId="263"/>
            <ac:spMk id="15" creationId="{DC440234-C982-48AF-82E9-E32B3C9CF0C6}"/>
          </ac:spMkLst>
        </pc:spChg>
        <pc:picChg chg="add del mod">
          <ac:chgData name="Keahn Brown" userId="03c3536a-c1dd-4fc8-92e6-1e0bdf4a8b98" providerId="ADAL" clId="{46E7ECF0-6390-4545-B374-F181D4897DCD}" dt="2021-06-07T12:40:25.277" v="979" actId="478"/>
          <ac:picMkLst>
            <pc:docMk/>
            <pc:sldMk cId="311646146" sldId="263"/>
            <ac:picMk id="6" creationId="{7F546602-13C3-4206-98AF-FFF31789DDB8}"/>
          </ac:picMkLst>
        </pc:picChg>
        <pc:picChg chg="add del mod">
          <ac:chgData name="Keahn Brown" userId="03c3536a-c1dd-4fc8-92e6-1e0bdf4a8b98" providerId="ADAL" clId="{46E7ECF0-6390-4545-B374-F181D4897DCD}" dt="2021-06-07T13:06:11.218" v="1294" actId="478"/>
          <ac:picMkLst>
            <pc:docMk/>
            <pc:sldMk cId="311646146" sldId="263"/>
            <ac:picMk id="9" creationId="{680B2B15-8032-4904-8F97-B4B5AE71F7E2}"/>
          </ac:picMkLst>
        </pc:picChg>
        <pc:picChg chg="add del mod">
          <ac:chgData name="Keahn Brown" userId="03c3536a-c1dd-4fc8-92e6-1e0bdf4a8b98" providerId="ADAL" clId="{46E7ECF0-6390-4545-B374-F181D4897DCD}" dt="2021-06-07T13:07:35.148" v="1296" actId="478"/>
          <ac:picMkLst>
            <pc:docMk/>
            <pc:sldMk cId="311646146" sldId="263"/>
            <ac:picMk id="10" creationId="{957EE8A2-88A9-4B8A-B311-F5A5710061B7}"/>
          </ac:picMkLst>
        </pc:picChg>
        <pc:picChg chg="add del mod">
          <ac:chgData name="Keahn Brown" userId="03c3536a-c1dd-4fc8-92e6-1e0bdf4a8b98" providerId="ADAL" clId="{46E7ECF0-6390-4545-B374-F181D4897DCD}" dt="2021-06-07T13:08:16.731" v="1298" actId="478"/>
          <ac:picMkLst>
            <pc:docMk/>
            <pc:sldMk cId="311646146" sldId="263"/>
            <ac:picMk id="11" creationId="{70DC1E71-B7E1-46F8-B998-E0FCC8CE8C94}"/>
          </ac:picMkLst>
        </pc:picChg>
        <pc:picChg chg="del">
          <ac:chgData name="Keahn Brown" userId="03c3536a-c1dd-4fc8-92e6-1e0bdf4a8b98" providerId="ADAL" clId="{46E7ECF0-6390-4545-B374-F181D4897DCD}" dt="2021-06-07T13:04:14.583" v="1288" actId="478"/>
          <ac:picMkLst>
            <pc:docMk/>
            <pc:sldMk cId="311646146" sldId="263"/>
            <ac:picMk id="12" creationId="{DBBB3D17-8107-4E52-943D-2588A973A174}"/>
          </ac:picMkLst>
        </pc:picChg>
        <pc:picChg chg="add del mod">
          <ac:chgData name="Keahn Brown" userId="03c3536a-c1dd-4fc8-92e6-1e0bdf4a8b98" providerId="ADAL" clId="{46E7ECF0-6390-4545-B374-F181D4897DCD}" dt="2021-06-07T13:10:23.622" v="1300" actId="478"/>
          <ac:picMkLst>
            <pc:docMk/>
            <pc:sldMk cId="311646146" sldId="263"/>
            <ac:picMk id="13" creationId="{AE193362-D8D0-4157-A0E7-A82934A6584A}"/>
          </ac:picMkLst>
        </pc:picChg>
        <pc:picChg chg="del">
          <ac:chgData name="Keahn Brown" userId="03c3536a-c1dd-4fc8-92e6-1e0bdf4a8b98" providerId="ADAL" clId="{46E7ECF0-6390-4545-B374-F181D4897DCD}" dt="2021-06-07T12:40:14.561" v="974" actId="478"/>
          <ac:picMkLst>
            <pc:docMk/>
            <pc:sldMk cId="311646146" sldId="263"/>
            <ac:picMk id="14" creationId="{641538EA-881B-41B6-99DB-44A4C543AB28}"/>
          </ac:picMkLst>
        </pc:picChg>
        <pc:picChg chg="del">
          <ac:chgData name="Keahn Brown" userId="03c3536a-c1dd-4fc8-92e6-1e0bdf4a8b98" providerId="ADAL" clId="{46E7ECF0-6390-4545-B374-F181D4897DCD}" dt="2021-06-07T13:04:23.427" v="1291" actId="478"/>
          <ac:picMkLst>
            <pc:docMk/>
            <pc:sldMk cId="311646146" sldId="263"/>
            <ac:picMk id="16" creationId="{77EB8B6C-DC9A-4B08-97EC-5B8E90D36448}"/>
          </ac:picMkLst>
        </pc:picChg>
        <pc:picChg chg="add mod">
          <ac:chgData name="Keahn Brown" userId="03c3536a-c1dd-4fc8-92e6-1e0bdf4a8b98" providerId="ADAL" clId="{46E7ECF0-6390-4545-B374-F181D4897DCD}" dt="2021-06-07T13:12:03.560" v="1308" actId="1076"/>
          <ac:picMkLst>
            <pc:docMk/>
            <pc:sldMk cId="311646146" sldId="263"/>
            <ac:picMk id="17" creationId="{EEC15734-81CD-4081-A250-A144DA27E8ED}"/>
          </ac:picMkLst>
        </pc:picChg>
        <pc:picChg chg="add del mod">
          <ac:chgData name="Keahn Brown" userId="03c3536a-c1dd-4fc8-92e6-1e0bdf4a8b98" providerId="ADAL" clId="{46E7ECF0-6390-4545-B374-F181D4897DCD}" dt="2021-06-07T13:13:58.920" v="1408"/>
          <ac:picMkLst>
            <pc:docMk/>
            <pc:sldMk cId="311646146" sldId="263"/>
            <ac:picMk id="18" creationId="{E7775F2A-2B18-4108-9DD1-51B81DDEE6C7}"/>
          </ac:picMkLst>
        </pc:picChg>
        <pc:picChg chg="add mod">
          <ac:chgData name="Keahn Brown" userId="03c3536a-c1dd-4fc8-92e6-1e0bdf4a8b98" providerId="ADAL" clId="{46E7ECF0-6390-4545-B374-F181D4897DCD}" dt="2021-06-07T13:13:58.920" v="1408"/>
          <ac:picMkLst>
            <pc:docMk/>
            <pc:sldMk cId="311646146" sldId="263"/>
            <ac:picMk id="19" creationId="{25CCB371-EAA2-4D7E-A777-E6470C13D859}"/>
          </ac:picMkLst>
        </pc:picChg>
      </pc:sldChg>
    </pc:docChg>
  </pc:docChgLst>
  <pc:docChgLst>
    <pc:chgData name="Keahn Brown" userId="03c3536a-c1dd-4fc8-92e6-1e0bdf4a8b98" providerId="ADAL" clId="{7F002BD3-009A-438D-A310-23E1A70D13EA}"/>
    <pc:docChg chg="modSld">
      <pc:chgData name="Keahn Brown" userId="03c3536a-c1dd-4fc8-92e6-1e0bdf4a8b98" providerId="ADAL" clId="{7F002BD3-009A-438D-A310-23E1A70D13EA}" dt="2021-06-07T23:00:31.651" v="2" actId="1036"/>
      <pc:docMkLst>
        <pc:docMk/>
      </pc:docMkLst>
      <pc:sldChg chg="modSp mod">
        <pc:chgData name="Keahn Brown" userId="03c3536a-c1dd-4fc8-92e6-1e0bdf4a8b98" providerId="ADAL" clId="{7F002BD3-009A-438D-A310-23E1A70D13EA}" dt="2021-06-07T23:00:31.651" v="2" actId="1036"/>
        <pc:sldMkLst>
          <pc:docMk/>
          <pc:sldMk cId="1735981401" sldId="259"/>
        </pc:sldMkLst>
        <pc:picChg chg="mod">
          <ac:chgData name="Keahn Brown" userId="03c3536a-c1dd-4fc8-92e6-1e0bdf4a8b98" providerId="ADAL" clId="{7F002BD3-009A-438D-A310-23E1A70D13EA}" dt="2021-06-07T23:00:31.651" v="2" actId="1036"/>
          <ac:picMkLst>
            <pc:docMk/>
            <pc:sldMk cId="1735981401" sldId="259"/>
            <ac:picMk id="16" creationId="{77EB8B6C-DC9A-4B08-97EC-5B8E90D364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3.m4a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6.m4a"/><Relationship Id="rId7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6.m4a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8.m4a"/><Relationship Id="rId7" Type="http://schemas.openxmlformats.org/officeDocument/2006/relationships/image" Target="../media/image1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8.m4a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10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Interactive project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976860W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1815BF1-814B-47E1-81CF-67EE0BD5D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5387"/>
    </mc:Choice>
    <mc:Fallback>
      <p:transition spd="slow" advTm="35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1BB3-DDD8-419A-8E4E-7F91E400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1</a:t>
            </a:r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41538EA-881B-41B6-99DB-44A4C543AB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4144463" y="1711551"/>
            <a:ext cx="1985663" cy="374808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40234-C982-48AF-82E9-E32B3C9CF0C6}"/>
              </a:ext>
            </a:extLst>
          </p:cNvPr>
          <p:cNvSpPr txBox="1"/>
          <p:nvPr/>
        </p:nvSpPr>
        <p:spPr>
          <a:xfrm>
            <a:off x="759758" y="2103436"/>
            <a:ext cx="2939406" cy="31085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first Iteration includes sorting through the data by date</a:t>
            </a:r>
            <a:r>
              <a:rPr lang="en-AU" sz="1400" dirty="0"/>
              <a:t>.</a:t>
            </a:r>
            <a:br>
              <a:rPr lang="en-AU" sz="1400" dirty="0"/>
            </a:br>
            <a:endParaRPr lang="en-A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List is used to sort dates.</a:t>
            </a:r>
            <a:br>
              <a:rPr lang="en-AU" sz="1400" dirty="0"/>
            </a:br>
            <a:endParaRPr lang="en-A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Check box enables the sorting of date.</a:t>
            </a:r>
            <a:br>
              <a:rPr lang="en-AU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Date time picker allows for the user to select a date and for it to be in correct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pic>
        <p:nvPicPr>
          <p:cNvPr id="16" name="Screen Recording 15">
            <a:hlinkClick r:id="" action="ppaction://media"/>
            <a:extLst>
              <a:ext uri="{FF2B5EF4-FFF2-40B4-BE49-F238E27FC236}">
                <a16:creationId xmlns:a16="http://schemas.microsoft.com/office/drawing/2014/main" id="{77EB8B6C-DC9A-4B08-97EC-5B8E90D364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497"/>
                </p14:media>
              </p:ext>
            </p:extLst>
          </p:nvPr>
        </p:nvPicPr>
        <p:blipFill rotWithShape="1">
          <a:blip r:embed="rId7"/>
          <a:srcRect r="404"/>
          <a:stretch>
            <a:fillRect/>
          </a:stretch>
        </p:blipFill>
        <p:spPr>
          <a:xfrm>
            <a:off x="6468242" y="806264"/>
            <a:ext cx="4860684" cy="2540615"/>
          </a:xfrm>
          <a:prstGeom prst="rect">
            <a:avLst/>
          </a:prstGeom>
        </p:spPr>
      </p:pic>
      <p:pic>
        <p:nvPicPr>
          <p:cNvPr id="23" name="Content Placeholder 11">
            <a:extLst>
              <a:ext uri="{FF2B5EF4-FFF2-40B4-BE49-F238E27FC236}">
                <a16:creationId xmlns:a16="http://schemas.microsoft.com/office/drawing/2014/main" id="{C34DB461-F7F8-46B1-AF26-884E14F7E4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575425" y="3506127"/>
            <a:ext cx="4664075" cy="2228796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44D10B1D-81A0-4678-B726-296EDBEB2A9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1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48"/>
    </mc:Choice>
    <mc:Fallback>
      <p:transition spd="slow" advTm="104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9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1BB3-DDD8-419A-8E4E-7F91E400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84" y="462902"/>
            <a:ext cx="10058400" cy="1371600"/>
          </a:xfrm>
        </p:spPr>
        <p:txBody>
          <a:bodyPr/>
          <a:lstStyle/>
          <a:p>
            <a:r>
              <a:rPr lang="en-US" dirty="0"/>
              <a:t>Iteration 2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40234-C982-48AF-82E9-E32B3C9CF0C6}"/>
              </a:ext>
            </a:extLst>
          </p:cNvPr>
          <p:cNvSpPr txBox="1"/>
          <p:nvPr/>
        </p:nvSpPr>
        <p:spPr>
          <a:xfrm>
            <a:off x="482068" y="1825713"/>
            <a:ext cx="2939406" cy="3323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suburb filter was found to not work and must be improved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both check boxes were checked, it would remove all structs in the list that don’t have the correct date, then run through the list again removing all structs that have a different suburb.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combo box is used for the suburb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6A5BF-EAF9-443C-B6DB-9F837BAB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30" y="3340249"/>
            <a:ext cx="3746359" cy="3007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5DC9A-1836-4088-BDE6-932BF5F26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357" y="462902"/>
            <a:ext cx="5234159" cy="2725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4AB015-2781-44C4-A341-DF056EE99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945" y="3425483"/>
            <a:ext cx="4459707" cy="2921877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58C5339-96D5-4F7F-A423-6BBF01A18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5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76"/>
    </mc:Choice>
    <mc:Fallback>
      <p:transition spd="slow" advTm="40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1BB3-DDD8-419A-8E4E-7F91E400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46" y="22708"/>
            <a:ext cx="10058400" cy="1371600"/>
          </a:xfrm>
        </p:spPr>
        <p:txBody>
          <a:bodyPr/>
          <a:lstStyle/>
          <a:p>
            <a:r>
              <a:rPr lang="en-US" dirty="0"/>
              <a:t>Iteration 3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40234-C982-48AF-82E9-E32B3C9CF0C6}"/>
              </a:ext>
            </a:extLst>
          </p:cNvPr>
          <p:cNvSpPr txBox="1"/>
          <p:nvPr/>
        </p:nvSpPr>
        <p:spPr>
          <a:xfrm>
            <a:off x="521639" y="4433179"/>
            <a:ext cx="2939406" cy="18158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code is changed to become easier to add more filters onto and become more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Code doesn’t use a list anymore, only if statements and a single for loop.</a:t>
            </a:r>
            <a:endParaRPr lang="en-AU" sz="1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A2E737-3E9C-4935-A877-5425462E4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4367539" y="4702928"/>
            <a:ext cx="5378840" cy="187404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DB9B07-399C-43E3-8A6B-69DDB0D9D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45" y="1238707"/>
            <a:ext cx="2509394" cy="3021515"/>
          </a:xfrm>
          <a:prstGeom prst="rect">
            <a:avLst/>
          </a:prstGeom>
        </p:spPr>
      </p:pic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7C0727A4-0ADB-4C58-8BA6-AB14ED2A38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45038" y="390083"/>
            <a:ext cx="6823842" cy="4244637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A7BBAB8-61DA-4B1A-95A9-9AA6F09FEB7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5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34"/>
    </mc:Choice>
    <mc:Fallback>
      <p:transition spd="slow" advTm="42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40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1BB3-DDD8-419A-8E4E-7F91E400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4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40234-C982-48AF-82E9-E32B3C9CF0C6}"/>
              </a:ext>
            </a:extLst>
          </p:cNvPr>
          <p:cNvSpPr txBox="1"/>
          <p:nvPr/>
        </p:nvSpPr>
        <p:spPr>
          <a:xfrm>
            <a:off x="680924" y="1994271"/>
            <a:ext cx="2939406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combo box now has a drop down of all the suburbs making it easier for the user to 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dirty="0"/>
              <a:t>When typing the name of a suburb it will auto suggest a suburb from the item list by the spelling.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2FC77-583E-4F3E-9C35-89F4C8D77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4863" y="4750691"/>
            <a:ext cx="6094201" cy="1732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CC18F-7432-4401-9A83-F0D290B79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910" y="771788"/>
            <a:ext cx="4565154" cy="3870704"/>
          </a:xfrm>
          <a:prstGeom prst="rect">
            <a:avLst/>
          </a:prstGeom>
        </p:spPr>
      </p:pic>
      <p:pic>
        <p:nvPicPr>
          <p:cNvPr id="18" name="Screen Recording 17">
            <a:hlinkClick r:id="" action="ppaction://media"/>
            <a:extLst>
              <a:ext uri="{FF2B5EF4-FFF2-40B4-BE49-F238E27FC236}">
                <a16:creationId xmlns:a16="http://schemas.microsoft.com/office/drawing/2014/main" id="{30BDAD05-7F2F-4D15-B9CD-FE1CED642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226" y="1204268"/>
            <a:ext cx="2990850" cy="4248150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70B1F560-5AED-44AF-A30D-85D26B0EB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4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91"/>
    </mc:Choice>
    <mc:Fallback>
      <p:transition spd="slow" advTm="4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5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1BB3-DDD8-419A-8E4E-7F91E400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47" y="246669"/>
            <a:ext cx="10058400" cy="1371600"/>
          </a:xfrm>
        </p:spPr>
        <p:txBody>
          <a:bodyPr/>
          <a:lstStyle/>
          <a:p>
            <a:r>
              <a:rPr lang="en-US" dirty="0"/>
              <a:t>Iteration 5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40234-C982-48AF-82E9-E32B3C9CF0C6}"/>
              </a:ext>
            </a:extLst>
          </p:cNvPr>
          <p:cNvSpPr txBox="1"/>
          <p:nvPr/>
        </p:nvSpPr>
        <p:spPr>
          <a:xfrm>
            <a:off x="486379" y="1464380"/>
            <a:ext cx="2907269" cy="7386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Consists of all different categories that can </a:t>
            </a:r>
            <a:r>
              <a:rPr lang="en-US" sz="1400"/>
              <a:t>be sorted.</a:t>
            </a:r>
          </a:p>
        </p:txBody>
      </p:sp>
      <p:pic>
        <p:nvPicPr>
          <p:cNvPr id="17" name="Screen Recording 16">
            <a:hlinkClick r:id="" action="ppaction://media"/>
            <a:extLst>
              <a:ext uri="{FF2B5EF4-FFF2-40B4-BE49-F238E27FC236}">
                <a16:creationId xmlns:a16="http://schemas.microsoft.com/office/drawing/2014/main" id="{EEC15734-81CD-4081-A250-A144DA27E8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8189" y="1113806"/>
            <a:ext cx="8017431" cy="4630388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5CCB371-EAA2-4D7E-A777-E6470C13D8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5"/>
    </mc:Choice>
    <mc:Fallback>
      <p:transition spd="slow" advTm="33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81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{3D4AB012-4C51-437F-9C28-E7C53B069808}tf78438558_win32</Template>
  <TotalTime>320</TotalTime>
  <Words>208</Words>
  <Application>Microsoft Office PowerPoint</Application>
  <PresentationFormat>Widescreen</PresentationFormat>
  <Paragraphs>23</Paragraphs>
  <Slides>6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Garamond</vt:lpstr>
      <vt:lpstr>SavonVTI</vt:lpstr>
      <vt:lpstr>Interactive project development</vt:lpstr>
      <vt:lpstr>Iteration 1</vt:lpstr>
      <vt:lpstr>Iteration 2</vt:lpstr>
      <vt:lpstr>Iteration 3</vt:lpstr>
      <vt:lpstr>Iteration 4</vt:lpstr>
      <vt:lpstr>Iteration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Keahn Brown</dc:creator>
  <cp:lastModifiedBy>Keahn Brown</cp:lastModifiedBy>
  <cp:revision>3</cp:revision>
  <dcterms:created xsi:type="dcterms:W3CDTF">2021-06-07T07:56:31Z</dcterms:created>
  <dcterms:modified xsi:type="dcterms:W3CDTF">2021-06-07T23:01:03Z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